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0" r:id="rId17"/>
    <p:sldId id="273" r:id="rId18"/>
    <p:sldId id="274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83DA90-A1DB-7D20-C80E-E093A383C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B2CEE5-84C6-F8F8-1159-0B6401202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8CC644-A385-22D9-5460-60502CAA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F34675-60A2-C833-D842-611BB6F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8F45DF-B5F1-9719-5474-F0308638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9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2F1A9-7605-69AC-159D-B500DA93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28D9D34-FA88-3588-C7D1-C3EDAE8DD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E737E4-A50B-90CF-917F-D922AFED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97A3E7-A580-0954-F776-142A06D57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5119E4-44AA-BCE9-E791-DB3A5D22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5774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F512DC0-18D1-AF24-134A-7C5B93F877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A993E4-F511-2F9E-F2C3-851DABE34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2EA1DEA-061A-93B4-4B6B-807757793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C7604-A096-D873-A7D3-C2D5696F2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638C5D-FA68-CBAD-71FD-9D6AB97DF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196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30DE9-650A-62AB-2EBC-319F1FC7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33AA69-9F41-015B-A32A-4FC33F46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581DDB-BC80-043F-E4AC-23FA766B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D39080B-7B19-32D2-2D8E-4A62B575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6FD892-5E74-4B7B-2894-D9DD8FA3E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2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85DBF-23FE-DDA6-8ADB-C44DF6A9B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88FB4D-E3E9-CC89-CADD-597CC6276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3D076E-49C9-B39B-E68E-0DA1FF76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45D95-7645-E9D2-140A-03BAABD7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22DB41-F90E-30FC-A399-6DA400A50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981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3CD28-AD23-34AB-DC70-8857B3F6D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ECA894-E228-8817-C8C0-E6E06CBF2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D226BC-912E-EB98-90AA-A5CE7CB5A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81BA202-52CC-DB01-9131-B55E6921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C4E4AD-A658-67D5-4A27-A42FE9F6B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7A234C4-086D-6224-0DFD-54D317EA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8118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58D430-8E17-1C0A-575C-74CC44775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817E00-9540-30B1-24AE-3DAA3207F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393737-A535-BFDD-0432-3C9A9A16A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FC14135-2E5E-CF19-0DF7-B7971A6D8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D24C973-3A4A-9539-F1D0-D71466BF1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4C713A3-002F-A0DD-8D77-EC560076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53CD2EA-8564-0BE3-FBB9-626B91AD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FAC8034-9E32-5FF5-5737-A4EB3D86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762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41A95-7500-0CCB-2E8D-9923D5765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82A0528-64E1-0505-A245-E0C7C973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7C498DC-7B23-0796-8D3D-C202DF20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40B8738-A9D3-9206-BA2E-76E25F7A0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072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8702772-498E-55E9-52DB-0E64BAB7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A7D31A1-85D5-F77E-7A1D-9CAE55775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47EA39-34B9-0CD9-76ED-C02F9DE7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712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F08043-95A6-141B-4137-0D6552518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DF1234-EA34-1DCB-FE81-32F8FBB95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4534BC-0CC7-B20D-165E-D881DCBDA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9A8939B-DD86-FD61-7820-7360A3F1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4A9E546-B8E9-0E89-4515-6EA2F7CF8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435323-284D-84AD-D7CD-FC899D49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3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0B290-2E80-CD0E-616D-C40C52C9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9A347BC-B855-D673-42DC-1748E3F30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EC363DB-00EB-FC3D-512B-B78FEF9002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ADCB4A-37F5-B3F2-C8BD-22859B90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96EE46-BB9F-C05A-E558-2EC4B5CD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1B7523-8AAF-8C63-8386-F8EFFEEB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697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F7D20E-0B49-D8F3-A3A3-B1F02A06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5DFE05-9A81-ED7D-580D-3B44F6092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EF2823-0DF1-0A26-0142-528D2435F0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16EE8-4986-41B5-B80E-92C8EEB955CD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FD7F6D-A24C-9AB6-7385-29048323A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207DF5-3E94-7545-C2AD-F8A1E5640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17ED6-C6B2-4CFE-94A1-BBC57E5756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56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5962B5-F893-53CD-393D-B0521F399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31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B9784F-B3BF-F040-1AFE-745D959C0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5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F8C433-517C-C218-6AF7-522D66176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9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3A500D-88A4-D0F5-BDBE-9A9462572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D2321A-26D7-225F-9497-3767299C7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24-04-25 21-09-04 фронт">
            <a:hlinkClick r:id="" action="ppaction://media"/>
            <a:extLst>
              <a:ext uri="{FF2B5EF4-FFF2-40B4-BE49-F238E27FC236}">
                <a16:creationId xmlns:a16="http://schemas.microsoft.com/office/drawing/2014/main" id="{A5048F3A-E4BD-D538-EF5C-DE9E7F7D43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4619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E2C968-5F2A-81E7-9252-887D49B33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24-04-26 15-46-26 локально">
            <a:hlinkClick r:id="" action="ppaction://media"/>
            <a:extLst>
              <a:ext uri="{FF2B5EF4-FFF2-40B4-BE49-F238E27FC236}">
                <a16:creationId xmlns:a16="http://schemas.microsoft.com/office/drawing/2014/main" id="{F303CA9B-3669-7451-1FBD-E6579336B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83196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4527EB7-2994-E7DC-029F-ADDE7B7F1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2024-04-26 15-50-56 бд">
            <a:hlinkClick r:id="" action="ppaction://media"/>
            <a:extLst>
              <a:ext uri="{FF2B5EF4-FFF2-40B4-BE49-F238E27FC236}">
                <a16:creationId xmlns:a16="http://schemas.microsoft.com/office/drawing/2014/main" id="{1CF5665C-F199-23DB-8ED0-71F5F83A0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7422" y="13716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20B949A-3D0C-9846-7C83-E040C78FC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88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18BBCE-68EA-F4DE-6669-4AEBF7A87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4F74C4-C48D-78B1-C218-FC7EF75FD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8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6352AD-C44E-C1A8-D39D-99C917895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84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595153-74F8-2448-9A63-B1E8A295E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8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A984AA-4904-F604-919E-65CA82000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6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0E4A09-4166-9E96-F58E-84EE388C3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631C0E-8113-859F-3E1C-198E44CC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5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28D59F-CDF9-65D1-1099-8465BC1C3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6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DC7031-8D6B-CD85-D413-A3EE7D791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70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9FAD9C-38AE-88D4-E010-B84C008E7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188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Широкоэкранный</PresentationFormat>
  <Paragraphs>0</Paragraphs>
  <Slides>18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Гордеев</dc:creator>
  <cp:lastModifiedBy>Никита Гордеев</cp:lastModifiedBy>
  <cp:revision>1</cp:revision>
  <dcterms:created xsi:type="dcterms:W3CDTF">2024-04-26T12:57:10Z</dcterms:created>
  <dcterms:modified xsi:type="dcterms:W3CDTF">2024-04-26T13:29:05Z</dcterms:modified>
</cp:coreProperties>
</file>